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1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1058" y="228600"/>
            <a:ext cx="5255342" cy="16764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58" y="295443"/>
            <a:ext cx="5029200" cy="147002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Ink Free" panose="03080402000500000000" pitchFamily="66" charset="0"/>
              </a:rPr>
              <a:t>Objective: Student will be able to apply the properties of integer exponents to generate equivalent expressions.</a:t>
            </a:r>
            <a:endParaRPr lang="en-US" sz="2400" b="1" dirty="0">
              <a:latin typeface="Ink Free" panose="03080402000500000000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3458" y="2609850"/>
            <a:ext cx="8531942" cy="394335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2329" y="1905000"/>
            <a:ext cx="69342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Bell Work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Solve the following: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Four Gray Stones With Carved Texts on Metal Bo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543"/>
            <a:ext cx="2478142" cy="202870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67979" y="3810000"/>
                <a:ext cx="2133600" cy="185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79" y="3810000"/>
                <a:ext cx="2133600" cy="18537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971800" y="3810000"/>
                <a:ext cx="2133600" cy="1920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810000"/>
                <a:ext cx="2133600" cy="19208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486401" y="3854416"/>
                <a:ext cx="2859142" cy="225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ctr">
                  <a:buFont typeface="Arial" panose="020B0604020202020204" pitchFamily="34" charset="0"/>
                  <a:buChar char="•"/>
                </a:pPr>
                <a:r>
                  <a:rPr lang="en-US" sz="2800" b="1" dirty="0" smtClean="0"/>
                  <a:t>Do you notice a pattern? </a:t>
                </a:r>
              </a:p>
              <a:p>
                <a:pPr marL="457200" indent="-457200" algn="ctr">
                  <a:buFont typeface="Arial" panose="020B0604020202020204" pitchFamily="34" charset="0"/>
                  <a:buChar char="•"/>
                </a:pPr>
                <a:r>
                  <a:rPr lang="en-US" sz="2800" b="1" dirty="0" smtClean="0"/>
                  <a:t>Any idea of what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 smtClean="0"/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 smtClean="0"/>
                  <a:t> might be?</a:t>
                </a:r>
                <a:endParaRPr lang="en-US" sz="28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1" y="3854416"/>
                <a:ext cx="2859142" cy="2256515"/>
              </a:xfrm>
              <a:prstGeom prst="rect">
                <a:avLst/>
              </a:prstGeom>
              <a:blipFill rotWithShape="1">
                <a:blip r:embed="rId5"/>
                <a:stretch>
                  <a:fillRect l="-426" t="-2432" r="-4264"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34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Dividing Like Bases: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51221" y="0"/>
                <a:ext cx="7772400" cy="46482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When like bases are being multiplied, their exponents can be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SUBTRACTED</a:t>
                </a:r>
                <a:endPara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other words,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𝒂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)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÷</m:t>
                    </m:r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𝒃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)=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𝒃</m:t>
                        </m:r>
                      </m:sup>
                    </m:sSup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1" y="0"/>
                <a:ext cx="7772400" cy="4648200"/>
              </a:xfrm>
              <a:prstGeom prst="rect">
                <a:avLst/>
              </a:prstGeom>
              <a:blipFill rotWithShape="1">
                <a:blip r:embed="rId2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6200" y="3658065"/>
                <a:ext cx="4572000" cy="20056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÷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i="1" dirty="0" smtClean="0">
                  <a:latin typeface="Cambria Math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658065"/>
                <a:ext cx="4572000" cy="20056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23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Exponents: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51221" y="1143000"/>
                <a:ext cx="7772400" cy="46482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When an exponent is a negative number, we can think of it as taking the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RECIPROCAL</a:t>
                </a:r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other words,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Arial" panose="020B0604020202020204" pitchFamily="34" charset="0"/>
                          </a:rPr>
                          <m:t>𝒏</m:t>
                        </m:r>
                      </m:sup>
                    </m:sSup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Here’s another way to visualize what happens when an exponent is negative: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𝒃𝒂𝒔𝒆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𝒏𝒆𝒈𝒂𝒕𝒊𝒗𝒆</m:t>
                          </m:r>
                          <m:r>
                            <a:rPr lang="en-US" sz="2400" b="1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𝒆𝒙𝒑𝒐𝒏𝒆𝒏𝒕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𝒃𝒂𝒔𝒆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𝒑𝒐𝒔𝒊𝒕𝒊𝒗𝒆</m:t>
                              </m:r>
                              <m:r>
                                <a:rPr lang="en-US" sz="24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4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𝒆𝒙𝒑𝒐𝒏𝒆𝒏𝒕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We don’t want to leave negative exponents in our solutions, so use this rule to help you write all solutions with a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positive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exponent. 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1" y="1143000"/>
                <a:ext cx="7772400" cy="4648200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181" r="-1176" b="-2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47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Exponents: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1221" y="1447800"/>
            <a:ext cx="7772400" cy="2705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THE LINE CHANGE THE SIGN</a:t>
            </a:r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3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Review: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70271" y="1924050"/>
                <a:ext cx="7772400" cy="27051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∙(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71" y="1924050"/>
                <a:ext cx="7772400" cy="2705100"/>
              </a:xfrm>
              <a:prstGeom prst="rect">
                <a:avLst/>
              </a:prstGeom>
              <a:blipFill rotWithShape="1">
                <a:blip r:embed="rId2"/>
                <a:stretch>
                  <a:fillRect t="-4740" b="-7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82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Review: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76200" y="1371600"/>
                <a:ext cx="3773129" cy="27051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𝟗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÷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371600"/>
                <a:ext cx="3773129" cy="27051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4572000" y="1295400"/>
                <a:ext cx="3773129" cy="27051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𝟖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5400"/>
                <a:ext cx="3773129" cy="27051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3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Review: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265471" y="14097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1" y="1409700"/>
                <a:ext cx="3773129" cy="3771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532671" y="15621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𝟏𝟓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𝟏𝟓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𝟏𝟓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𝒘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𝒘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𝟎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671" y="1562100"/>
                <a:ext cx="3773129" cy="37719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79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Review: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-76200" y="6858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685800"/>
                <a:ext cx="3773129" cy="3771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2438400" y="9525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952500"/>
                <a:ext cx="3773129" cy="37719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5142270" y="3810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𝟓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𝟓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270" y="381000"/>
                <a:ext cx="3773129" cy="37719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320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Review: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-457200" y="5334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533400"/>
                <a:ext cx="3773129" cy="3771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230329" y="6096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329" y="609600"/>
                <a:ext cx="3773129" cy="37719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457200" y="30861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×(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86100"/>
                <a:ext cx="3773129" cy="37719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615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762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the following equations as true or false. 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152400" y="11430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𝟏𝟕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143000"/>
                <a:ext cx="3773129" cy="3771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378542" y="3581400"/>
                <a:ext cx="5184058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𝒛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𝒛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𝒛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𝒛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42" y="3581400"/>
                <a:ext cx="5184058" cy="37719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615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762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the following equations as true or false. 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646471" y="838200"/>
                <a:ext cx="3773129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=(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71" y="838200"/>
                <a:ext cx="3773129" cy="3771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0" y="2743200"/>
                <a:ext cx="5184058" cy="37719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𝒃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𝟏𝟎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=(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0"/>
                <a:ext cx="5184058" cy="37719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02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077200" cy="2232025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latin typeface="Ink Free" panose="03080402000500000000" pitchFamily="66" charset="0"/>
              </a:rPr>
              <a:t>Unit: </a:t>
            </a:r>
            <a:r>
              <a:rPr lang="en-US" sz="6000" b="1" dirty="0" smtClean="0">
                <a:latin typeface="Ink Free" panose="03080402000500000000" pitchFamily="66" charset="0"/>
              </a:rPr>
              <a:t>Exponents &amp; Scientific Notation</a:t>
            </a:r>
            <a:br>
              <a:rPr lang="en-US" sz="6000" b="1" dirty="0" smtClean="0">
                <a:latin typeface="Ink Free" panose="03080402000500000000" pitchFamily="66" charset="0"/>
              </a:rPr>
            </a:br>
            <a:r>
              <a:rPr lang="en-US" sz="6000" b="1" dirty="0" smtClean="0">
                <a:latin typeface="Ink Free" panose="03080402000500000000" pitchFamily="66" charset="0"/>
              </a:rPr>
              <a:t/>
            </a:r>
            <a:br>
              <a:rPr lang="en-US" sz="6000" b="1" dirty="0" smtClean="0">
                <a:latin typeface="Ink Free" panose="03080402000500000000" pitchFamily="66" charset="0"/>
              </a:rPr>
            </a:br>
            <a:r>
              <a:rPr lang="en-US" sz="6000" b="1" u="sng" dirty="0" smtClean="0">
                <a:latin typeface="Ink Free" panose="03080402000500000000" pitchFamily="66" charset="0"/>
              </a:rPr>
              <a:t>Topic: </a:t>
            </a:r>
            <a:r>
              <a:rPr lang="en-US" sz="6000" b="1" dirty="0" smtClean="0">
                <a:latin typeface="Ink Free" panose="03080402000500000000" pitchFamily="66" charset="0"/>
              </a:rPr>
              <a:t>Properties of Exponents</a:t>
            </a:r>
            <a:endParaRPr lang="en-US" sz="6000" b="1" u="sng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8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1503" y="435077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755" y="1768577"/>
            <a:ext cx="816569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 Assignment:</a:t>
            </a:r>
            <a:b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Number System HW 1</a:t>
            </a:r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26" y="3843184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1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077200" cy="4114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Ink Free" panose="03080402000500000000" pitchFamily="66" charset="0"/>
              </a:rPr>
              <a:t>To classify numbers first 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b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any square roots and divide fractions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0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09600" y="152400"/>
                <a:ext cx="7772400" cy="2362200"/>
              </a:xfrm>
            </p:spPr>
            <p:txBody>
              <a:bodyPr>
                <a:noAutofit/>
              </a:bodyPr>
              <a:lstStyle/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know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means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 </a:t>
                </a:r>
                <a:endParaRPr lang="en-US" sz="4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09600" y="152400"/>
                <a:ext cx="7772400" cy="2362200"/>
              </a:xfrm>
              <a:blipFill rotWithShape="1">
                <a:blip r:embed="rId2"/>
                <a:stretch>
                  <a:fillRect l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70271" y="1447800"/>
                <a:ext cx="7772400" cy="25908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the example above,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called the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base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the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little 3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called the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exponent. </a:t>
                </a:r>
                <a:endParaRPr lang="en-US" sz="4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71" y="1447800"/>
                <a:ext cx="7772400" cy="2590800"/>
              </a:xfrm>
              <a:prstGeom prst="rect">
                <a:avLst/>
              </a:prstGeom>
              <a:blipFill rotWithShape="1">
                <a:blip r:embed="rId3"/>
                <a:stretch>
                  <a:fillRect l="-2510" r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609600" y="35814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exponent tells us how many times the base is multiplied together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6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70271" y="1905000"/>
                <a:ext cx="7772400" cy="2362200"/>
              </a:xfrm>
            </p:spPr>
            <p:txBody>
              <a:bodyPr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99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99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199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199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70271" y="1905000"/>
                <a:ext cx="7772400" cy="2362200"/>
              </a:xfrm>
              <a:blipFill rotWithShape="1">
                <a:blip r:embed="rId2"/>
                <a:stretch>
                  <a:fillRect t="-1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32435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base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10250" y="762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exponent</a:t>
            </a:r>
            <a:endParaRPr lang="en-US" sz="40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71700" y="4324350"/>
            <a:ext cx="1104900" cy="70788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810250" y="1600200"/>
            <a:ext cx="1238250" cy="82715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93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2362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pattern with exponents if they have the same base: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7600" y="2095500"/>
            <a:ext cx="4685071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Pattern: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 are being cut in half because the base is 2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48929" y="2019300"/>
                <a:ext cx="2133600" cy="4151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9" y="2019300"/>
                <a:ext cx="2133600" cy="41511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01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to the power of zero is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-2286000" y="2362200"/>
                <a:ext cx="7772400" cy="23622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𝟎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36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𝟎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36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𝟎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0" y="2362200"/>
                <a:ext cx="7772400" cy="23622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63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to a Power: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51221" y="0"/>
                <a:ext cx="7772400" cy="46482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When an exponent is raised to another exponent, the exponents can be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MULTIPLIED</a:t>
                </a:r>
              </a:p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other words,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𝒂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𝒃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𝒃</m:t>
                        </m:r>
                      </m:sup>
                    </m:sSup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1" y="0"/>
                <a:ext cx="7772400" cy="4648200"/>
              </a:xfrm>
              <a:prstGeom prst="rect">
                <a:avLst/>
              </a:prstGeom>
              <a:blipFill rotWithShape="1">
                <a:blip r:embed="rId2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-304800" y="3658065"/>
                <a:ext cx="4572000" cy="19807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𝒚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𝒎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3658065"/>
                <a:ext cx="4572000" cy="19807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90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58" y="-304800"/>
            <a:ext cx="7998542" cy="236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Multiplication: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51221" y="0"/>
                <a:ext cx="7772400" cy="46482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When multiplying and the bases are the same the exponents can be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ADDED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together</a:t>
                </a:r>
              </a:p>
              <a:p>
                <a:pPr marL="571500" indent="-571500" algn="l">
                  <a:buFont typeface="Arial" panose="020B0604020202020204" pitchFamily="34" charset="0"/>
                  <a:buChar char="•"/>
                </a:pP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other words,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𝒂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)(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𝒃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cs typeface="Arial" panose="020B0604020202020204" pitchFamily="34" charset="0"/>
                      </a:rPr>
                      <m:t>)=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3200" b="1" i="1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𝒃</m:t>
                        </m:r>
                      </m:sup>
                    </m:sSup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1" y="0"/>
                <a:ext cx="7772400" cy="4648200"/>
              </a:xfrm>
              <a:prstGeom prst="rect">
                <a:avLst/>
              </a:prstGeom>
              <a:blipFill rotWithShape="1">
                <a:blip r:embed="rId2"/>
                <a:stretch>
                  <a:fillRect l="-1961" r="-2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-304800" y="3658065"/>
                <a:ext cx="4572000" cy="20286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)(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  <m:r>
                        <a:rPr lang="en-US" sz="4000" b="1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)(</m:t>
                      </m:r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/>
                          <a:cs typeface="Arial" panose="020B0604020202020204" pitchFamily="34" charset="0"/>
                        </a:rPr>
                        <m:t>)=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3658065"/>
                <a:ext cx="4572000" cy="20286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57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814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Objective: Student will be able to apply the properties of integer exponents to generate equivalent expressions.</vt:lpstr>
      <vt:lpstr>Unit: Exponents &amp; Scientific Notation  Topic: Properties of Exponents</vt:lpstr>
      <vt:lpstr>To classify numbers first simplify Find any square roots and divide fractions</vt:lpstr>
      <vt:lpstr>We know that 3^3 means 27 </vt:lpstr>
      <vt:lpstr>x^5</vt:lpstr>
      <vt:lpstr>Describe the pattern with exponents if they have the same base: </vt:lpstr>
      <vt:lpstr>Anything to the power of zero is ONE</vt:lpstr>
      <vt:lpstr>Power to a Power:</vt:lpstr>
      <vt:lpstr>Multiplication:</vt:lpstr>
      <vt:lpstr>Dividing Like Bases:</vt:lpstr>
      <vt:lpstr>Negative Exponents:</vt:lpstr>
      <vt:lpstr>Negative Exponents:</vt:lpstr>
      <vt:lpstr>Mixed Review:</vt:lpstr>
      <vt:lpstr>Mixed Review:</vt:lpstr>
      <vt:lpstr>Mixed Review:</vt:lpstr>
      <vt:lpstr>Mixed Review:</vt:lpstr>
      <vt:lpstr>Mixed Review:</vt:lpstr>
      <vt:lpstr>Label the following equations as true or false. </vt:lpstr>
      <vt:lpstr>Label the following equations as true or false. </vt:lpstr>
      <vt:lpstr>Homework Assignment: Real Number System HW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Student will be able to understand the difference between rational and irrational numbers</dc:title>
  <dc:creator>Zach Carlson</dc:creator>
  <cp:lastModifiedBy>Zach Carlson</cp:lastModifiedBy>
  <cp:revision>8</cp:revision>
  <dcterms:created xsi:type="dcterms:W3CDTF">2019-01-11T20:20:41Z</dcterms:created>
  <dcterms:modified xsi:type="dcterms:W3CDTF">2019-01-14T17:29:47Z</dcterms:modified>
</cp:coreProperties>
</file>